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8" d="100"/>
          <a:sy n="148" d="100"/>
        </p:scale>
        <p:origin x="65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4" name="Shape 5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Arial"/>
      </a:defRPr>
    </a:lvl1pPr>
    <a:lvl2pPr indent="228600" latinLnBrk="0">
      <a:defRPr sz="1200">
        <a:latin typeface="+mn-lt"/>
        <a:ea typeface="+mn-ea"/>
        <a:cs typeface="+mn-cs"/>
        <a:sym typeface="Arial"/>
      </a:defRPr>
    </a:lvl2pPr>
    <a:lvl3pPr indent="457200" latinLnBrk="0">
      <a:defRPr sz="1200">
        <a:latin typeface="+mn-lt"/>
        <a:ea typeface="+mn-ea"/>
        <a:cs typeface="+mn-cs"/>
        <a:sym typeface="Arial"/>
      </a:defRPr>
    </a:lvl3pPr>
    <a:lvl4pPr indent="685800" latinLnBrk="0">
      <a:defRPr sz="1200">
        <a:latin typeface="+mn-lt"/>
        <a:ea typeface="+mn-ea"/>
        <a:cs typeface="+mn-cs"/>
        <a:sym typeface="Arial"/>
      </a:defRPr>
    </a:lvl4pPr>
    <a:lvl5pPr indent="914400" latinLnBrk="0">
      <a:defRPr sz="1200">
        <a:latin typeface="+mn-lt"/>
        <a:ea typeface="+mn-ea"/>
        <a:cs typeface="+mn-cs"/>
        <a:sym typeface="Arial"/>
      </a:defRPr>
    </a:lvl5pPr>
    <a:lvl6pPr indent="1143000" latinLnBrk="0">
      <a:defRPr sz="1200">
        <a:latin typeface="+mn-lt"/>
        <a:ea typeface="+mn-ea"/>
        <a:cs typeface="+mn-cs"/>
        <a:sym typeface="Arial"/>
      </a:defRPr>
    </a:lvl6pPr>
    <a:lvl7pPr indent="1371600" latinLnBrk="0">
      <a:defRPr sz="1200">
        <a:latin typeface="+mn-lt"/>
        <a:ea typeface="+mn-ea"/>
        <a:cs typeface="+mn-cs"/>
        <a:sym typeface="Arial"/>
      </a:defRPr>
    </a:lvl7pPr>
    <a:lvl8pPr indent="1600200" latinLnBrk="0">
      <a:defRPr sz="1200">
        <a:latin typeface="+mn-lt"/>
        <a:ea typeface="+mn-ea"/>
        <a:cs typeface="+mn-cs"/>
        <a:sym typeface="Arial"/>
      </a:defRPr>
    </a:lvl8pPr>
    <a:lvl9pPr indent="1828800" latinLnBrk="0">
      <a:defRPr sz="12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Úvodní snímek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názvu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Text názvu</a:t>
            </a:r>
          </a:p>
        </p:txBody>
      </p:sp>
      <p:sp>
        <p:nvSpPr>
          <p:cNvPr id="19" name="Text úrovně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7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20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názvu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názvu</a:t>
            </a:r>
          </a:p>
        </p:txBody>
      </p:sp>
      <p:sp>
        <p:nvSpPr>
          <p:cNvPr id="28" name="Text úrovně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29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názvu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Text názvu</a:t>
            </a:r>
          </a:p>
        </p:txBody>
      </p:sp>
      <p:sp>
        <p:nvSpPr>
          <p:cNvPr id="37" name="Text úrovně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2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38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 názvu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názvu</a:t>
            </a:r>
          </a:p>
        </p:txBody>
      </p:sp>
      <p:sp>
        <p:nvSpPr>
          <p:cNvPr id="46" name="Text úrovně 1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47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názvu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Text názvu</a:t>
            </a:r>
          </a:p>
        </p:txBody>
      </p:sp>
      <p:sp>
        <p:nvSpPr>
          <p:cNvPr id="3" name="Text úrovně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4" name="Číslo snímku"/>
          <p:cNvSpPr txBox="1">
            <a:spLocks noGrp="1"/>
          </p:cNvSpPr>
          <p:nvPr>
            <p:ph type="sldNum" sz="quarter" idx="2"/>
          </p:nvPr>
        </p:nvSpPr>
        <p:spPr>
          <a:xfrm>
            <a:off x="11080150" y="6406787"/>
            <a:ext cx="273653" cy="264251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CC0000"/>
          </a:solidFill>
          <a:uFillTx/>
          <a:latin typeface="Arial Black"/>
          <a:ea typeface="Arial Black"/>
          <a:cs typeface="Arial Black"/>
          <a:sym typeface="Arial Black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CC0000"/>
          </a:solidFill>
          <a:uFillTx/>
          <a:latin typeface="Arial Black"/>
          <a:ea typeface="Arial Black"/>
          <a:cs typeface="Arial Black"/>
          <a:sym typeface="Arial Black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CC0000"/>
          </a:solidFill>
          <a:uFillTx/>
          <a:latin typeface="Arial Black"/>
          <a:ea typeface="Arial Black"/>
          <a:cs typeface="Arial Black"/>
          <a:sym typeface="Arial Black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CC0000"/>
          </a:solidFill>
          <a:uFillTx/>
          <a:latin typeface="Arial Black"/>
          <a:ea typeface="Arial Black"/>
          <a:cs typeface="Arial Black"/>
          <a:sym typeface="Arial Black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CC0000"/>
          </a:solidFill>
          <a:uFillTx/>
          <a:latin typeface="Arial Black"/>
          <a:ea typeface="Arial Black"/>
          <a:cs typeface="Arial Black"/>
          <a:sym typeface="Arial Black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CC0000"/>
          </a:solidFill>
          <a:uFillTx/>
          <a:latin typeface="Arial Black"/>
          <a:ea typeface="Arial Black"/>
          <a:cs typeface="Arial Black"/>
          <a:sym typeface="Arial Black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CC0000"/>
          </a:solidFill>
          <a:uFillTx/>
          <a:latin typeface="Arial Black"/>
          <a:ea typeface="Arial Black"/>
          <a:cs typeface="Arial Black"/>
          <a:sym typeface="Arial Black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CC0000"/>
          </a:solidFill>
          <a:uFillTx/>
          <a:latin typeface="Arial Black"/>
          <a:ea typeface="Arial Black"/>
          <a:cs typeface="Arial Black"/>
          <a:sym typeface="Arial Black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CC0000"/>
          </a:solidFill>
          <a:uFillTx/>
          <a:latin typeface="Arial Black"/>
          <a:ea typeface="Arial Black"/>
          <a:cs typeface="Arial Black"/>
          <a:sym typeface="Arial Black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Dvojím kliknutím aktivujete úpravy"/>
          <p:cNvSpPr txBox="1">
            <a:spLocks noGrp="1"/>
          </p:cNvSpPr>
          <p:nvPr>
            <p:ph type="title"/>
          </p:nvPr>
        </p:nvSpPr>
        <p:spPr>
          <a:xfrm>
            <a:off x="914402" y="681037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896111">
              <a:defRPr sz="4300"/>
            </a:pPr>
            <a:r>
              <a:rPr lang="en-US" sz="3200" dirty="0"/>
              <a:t>Conflict of Interest Disclosure Form</a:t>
            </a:r>
            <a:endParaRPr lang="cs-CZ" sz="3200" dirty="0"/>
          </a:p>
        </p:txBody>
      </p:sp>
      <p:sp>
        <p:nvSpPr>
          <p:cNvPr id="58" name="Dvojím kliknutím aktivujete úpravy"/>
          <p:cNvSpPr txBox="1">
            <a:spLocks noGrp="1"/>
          </p:cNvSpPr>
          <p:nvPr>
            <p:ph type="body" sz="half" idx="1"/>
          </p:nvPr>
        </p:nvSpPr>
        <p:spPr>
          <a:xfrm>
            <a:off x="511277" y="1738647"/>
            <a:ext cx="11434917" cy="457843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b="0" i="0" u="none" strike="noStrike" baseline="0" dirty="0">
                <a:solidFill>
                  <a:srgbClr val="000000"/>
                </a:solidFill>
                <a:latin typeface="Noto Serif" panose="02020600060500020200" pitchFamily="18" charset="0"/>
              </a:rPr>
              <a:t>In accordance with criterion 13 of document UEMS 2023/07 “EACCME® Criteria for the Accreditation of Live Educational Events (LEEs)”, all declarations of perceived or actual conflicts of interest for the last 3 years, whether due to a financial or other relationship, must be provided to the </a:t>
            </a:r>
            <a:r>
              <a:rPr lang="en-US" sz="1600" b="0" i="0" u="none" strike="noStrike" baseline="0" dirty="0" err="1">
                <a:solidFill>
                  <a:srgbClr val="000000"/>
                </a:solidFill>
                <a:latin typeface="Noto Serif" panose="02020600060500020200" pitchFamily="18" charset="0"/>
              </a:rPr>
              <a:t>EACCME</a:t>
            </a:r>
            <a:r>
              <a:rPr lang="en-US" sz="1600" b="0" i="0" u="none" strike="noStrike" baseline="0" dirty="0">
                <a:solidFill>
                  <a:srgbClr val="000000"/>
                </a:solidFill>
                <a:latin typeface="Noto Serif" panose="02020600060500020200" pitchFamily="18" charset="0"/>
              </a:rPr>
              <a:t>®</a:t>
            </a:r>
            <a:endParaRPr lang="cs-CZ" sz="1600" b="0" i="0" u="none" strike="noStrike" baseline="0" dirty="0">
              <a:solidFill>
                <a:srgbClr val="000000"/>
              </a:solidFill>
              <a:latin typeface="Noto Serif" panose="02020600060500020200" pitchFamily="18" charset="0"/>
            </a:endParaRPr>
          </a:p>
          <a:p>
            <a:pPr marL="0" indent="0">
              <a:buNone/>
            </a:pPr>
            <a:endParaRPr lang="cs-CZ" sz="800" dirty="0">
              <a:latin typeface="Noto Serif" panose="02020600060500020200" pitchFamily="18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I have the following potential conflict(s) of interest to report</a:t>
            </a:r>
            <a:r>
              <a:rPr lang="cs-CZ" sz="18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Type of affiliation / financial interest: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Name of commercial company 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Receipt of grants/research supports: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Receipt of honoraria or consultation fees: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Participation in a company sponsored speaker’s bureau: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Stock shareholder: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Spouse/partner: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Other support (please specify): </a:t>
            </a:r>
            <a:endParaRPr lang="cs-CZ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cs-CZ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</a:t>
            </a:r>
            <a:r>
              <a:rPr lang="cs-CZ" sz="1400" dirty="0" err="1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cs-CZ" sz="1400" dirty="0">
              <a:solidFill>
                <a:srgbClr val="CC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cs-CZ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I have no potential conflict of interest to report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Nadpis 1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1" name="Podnadpis 2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Motiv Office">
  <a:themeElements>
    <a:clrScheme name="Motiv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Motiv Office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Motiv Office">
  <a:themeElements>
    <a:clrScheme name="Motiv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Motiv Office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130</Words>
  <Application>Microsoft Office PowerPoint</Application>
  <PresentationFormat>Širokoúhlá obrazovka</PresentationFormat>
  <Paragraphs>19</Paragraphs>
  <Slides>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</vt:i4>
      </vt:variant>
    </vt:vector>
  </HeadingPairs>
  <TitlesOfParts>
    <vt:vector size="7" baseType="lpstr">
      <vt:lpstr>Arial</vt:lpstr>
      <vt:lpstr>Arial Black</vt:lpstr>
      <vt:lpstr>Noto Serif</vt:lpstr>
      <vt:lpstr>Motiv Office</vt:lpstr>
      <vt:lpstr>Prezentace aplikace PowerPoint</vt:lpstr>
      <vt:lpstr>Conflict of Interest Disclosure Form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Robert</cp:lastModifiedBy>
  <cp:revision>5</cp:revision>
  <dcterms:modified xsi:type="dcterms:W3CDTF">2025-05-22T09:22:40Z</dcterms:modified>
</cp:coreProperties>
</file>